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9" r:id="rId6"/>
    <p:sldId id="263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3F3F3F"/>
    <a:srgbClr val="014067"/>
    <a:srgbClr val="014E7D"/>
    <a:srgbClr val="013657"/>
    <a:srgbClr val="01456F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74" autoAdjust="0"/>
  </p:normalViewPr>
  <p:slideViewPr>
    <p:cSldViewPr snapToGrid="0" showGuides="1">
      <p:cViewPr varScale="1">
        <p:scale>
          <a:sx n="76" d="100"/>
          <a:sy n="76" d="100"/>
        </p:scale>
        <p:origin x="720" y="66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6/26/2020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34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3501482" y="-6"/>
            <a:ext cx="8690517" cy="38985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3413632" y="-21778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9057501" y="5186115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692" r:id="rId17"/>
    <p:sldLayoutId id="2147483697" r:id="rId18"/>
    <p:sldLayoutId id="2147483716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r="21359"/>
          <a:stretch>
            <a:fillRect/>
          </a:stretch>
        </p:blipFill>
        <p:spPr>
          <a:xfrm>
            <a:off x="1554378" y="1493585"/>
            <a:ext cx="4428523" cy="5137089"/>
          </a:xfr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0E6B042D-E9CB-40E0-AAE9-6AD11F53E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562140" y="3144105"/>
            <a:ext cx="2412998" cy="2080172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 descr="Company name and logo group of information&#10;">
            <a:extLst>
              <a:ext uri="{FF2B5EF4-FFF2-40B4-BE49-F238E27FC236}">
                <a16:creationId xmlns:a16="http://schemas.microsoft.com/office/drawing/2014/main" id="{5B07AEC6-55AE-4E18-BEEA-A226E87C7897}"/>
              </a:ext>
            </a:extLst>
          </p:cNvPr>
          <p:cNvGrpSpPr/>
          <p:nvPr/>
        </p:nvGrpSpPr>
        <p:grpSpPr>
          <a:xfrm>
            <a:off x="3120865" y="3622336"/>
            <a:ext cx="1295547" cy="1169551"/>
            <a:chOff x="3238428" y="2902286"/>
            <a:chExt cx="1295547" cy="1169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DF2E04-7632-4FED-B0BF-8FB243D982A3}"/>
                </a:ext>
              </a:extLst>
            </p:cNvPr>
            <p:cNvSpPr txBox="1"/>
            <p:nvPr/>
          </p:nvSpPr>
          <p:spPr>
            <a:xfrm>
              <a:off x="3238428" y="2902286"/>
              <a:ext cx="12955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CJ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9A1C71-347B-44A9-88B4-692D9731582D}"/>
                </a:ext>
              </a:extLst>
            </p:cNvPr>
            <p:cNvSpPr txBox="1"/>
            <p:nvPr/>
          </p:nvSpPr>
          <p:spPr>
            <a:xfrm>
              <a:off x="3338336" y="3764060"/>
              <a:ext cx="1164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ELECTRONICS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87123" y="5910146"/>
            <a:ext cx="254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www.cj-electronics.com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9601" y="5910146"/>
            <a:ext cx="254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PH: 561.325.9977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853" y="700611"/>
            <a:ext cx="1908175" cy="79297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25803" y="2591284"/>
            <a:ext cx="4610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Electronic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Avionics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Medical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Military</a:t>
            </a:r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10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5" y="466216"/>
            <a:ext cx="10270559" cy="55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6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11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7" y="307566"/>
            <a:ext cx="8394454" cy="60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7" y="187148"/>
            <a:ext cx="7482324" cy="61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469036-D1FB-4164-96AE-B6D8CECCF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379" y="2496102"/>
            <a:ext cx="8188875" cy="43618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Our company was incorporates 6 years ago. We are a Broker/reseller of Electronic Components and Miscellaneous Merchandise Sales. NAICS 423690.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We buy and sell components from other brokers(like us) and from manufacturer’s distributors. 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If there is ever any doubt as to the authenticity of the parts we will be supplying, these parts can be sent to a Certified Test House.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Strategy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3D90E-F2EA-4BA1-ACBD-9D3D0EB22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3678" y="1650380"/>
            <a:ext cx="3323063" cy="1918010"/>
          </a:xfrm>
          <a:prstGeom prst="rect">
            <a:avLst/>
          </a:prstGeom>
          <a:solidFill>
            <a:srgbClr val="EAB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53330" y="1650380"/>
            <a:ext cx="3323063" cy="1918010"/>
          </a:xfrm>
          <a:prstGeom prst="rect">
            <a:avLst/>
          </a:prstGeom>
          <a:solidFill>
            <a:srgbClr val="EAB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3677" y="3837567"/>
            <a:ext cx="3323063" cy="1918010"/>
          </a:xfrm>
          <a:prstGeom prst="rect">
            <a:avLst/>
          </a:prstGeom>
          <a:solidFill>
            <a:srgbClr val="EAB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53330" y="3770659"/>
            <a:ext cx="3323063" cy="1918010"/>
          </a:xfrm>
          <a:prstGeom prst="rect">
            <a:avLst/>
          </a:prstGeom>
          <a:solidFill>
            <a:srgbClr val="EAB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192983" y="3770659"/>
            <a:ext cx="3323063" cy="1918010"/>
          </a:xfrm>
          <a:prstGeom prst="rect">
            <a:avLst/>
          </a:prstGeom>
          <a:solidFill>
            <a:srgbClr val="EAB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3677" y="1650380"/>
            <a:ext cx="218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Obsolete Parts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5091" y="1649713"/>
            <a:ext cx="2743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Long Lead Time Parts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8033" y="3927230"/>
            <a:ext cx="2743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Hard To Find Parts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05091" y="3861773"/>
            <a:ext cx="2743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OEM Stock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26798" y="3882044"/>
            <a:ext cx="2743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World Wide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</a:rPr>
              <a:t>Disty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Stock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033" y="2071585"/>
            <a:ext cx="304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World wide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Replacement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Different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mfr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4716" y="2102163"/>
            <a:ext cx="304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World wide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Replacement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Different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mfr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5785" y="4320327"/>
            <a:ext cx="304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World wide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Replacement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Different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mfr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4594" y="4211861"/>
            <a:ext cx="304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World wide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Replacement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Different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mfr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57090" y="4320327"/>
            <a:ext cx="304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World wide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Replacement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Different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mfr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0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8708" y="2724982"/>
            <a:ext cx="6654258" cy="3897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92BF91-1CA4-4DA0-9289-475AF6F14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5" y="936701"/>
            <a:ext cx="9071370" cy="687923"/>
          </a:xfrm>
        </p:spPr>
        <p:txBody>
          <a:bodyPr>
            <a:normAutofit/>
          </a:bodyPr>
          <a:lstStyle/>
          <a:p>
            <a:r>
              <a:rPr lang="en-US" dirty="0"/>
              <a:t>We are an exclusive representative for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223" y="2714590"/>
            <a:ext cx="943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A leading Manufacturer in Belgium of Oscillators and Crystals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708" y="1941462"/>
            <a:ext cx="4736248" cy="779436"/>
          </a:xfrm>
          <a:prstGeom prst="rect">
            <a:avLst/>
          </a:prstGeom>
          <a:solidFill>
            <a:srgbClr val="EAB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708" y="1937650"/>
            <a:ext cx="4605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1">
                    <a:lumMod val="50000"/>
                  </a:schemeClr>
                </a:solidFill>
              </a:rPr>
              <a:t>HM International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8682" y="3114700"/>
            <a:ext cx="359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www.HMinternational.be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223" y="4031077"/>
            <a:ext cx="943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CRYSTALS</a:t>
            </a:r>
          </a:p>
          <a:p>
            <a:r>
              <a:rPr lang="en-US" sz="2400" dirty="0">
                <a:solidFill>
                  <a:schemeClr val="bg1"/>
                </a:solidFill>
              </a:rPr>
              <a:t>OSCILLATORS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MEMS OSCILLATORS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VCXO</a:t>
            </a:r>
          </a:p>
          <a:p>
            <a:r>
              <a:rPr lang="en-US" sz="2400" dirty="0">
                <a:solidFill>
                  <a:schemeClr val="bg1"/>
                </a:solidFill>
              </a:rPr>
              <a:t>TCXO</a:t>
            </a:r>
          </a:p>
          <a:p>
            <a:r>
              <a:rPr lang="en-US" sz="2400" dirty="0">
                <a:solidFill>
                  <a:schemeClr val="bg1"/>
                </a:solidFill>
              </a:rPr>
              <a:t>VCTCXO</a:t>
            </a:r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5</a:t>
            </a:fld>
            <a:endParaRPr lang="en-US" noProof="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5" y="371893"/>
            <a:ext cx="8577110" cy="623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8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2" y="983043"/>
            <a:ext cx="10109396" cy="454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0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5" y="331827"/>
            <a:ext cx="8133106" cy="60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6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5" y="1971646"/>
            <a:ext cx="10534151" cy="29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97" y="304539"/>
            <a:ext cx="8250529" cy="60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58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27928_Hexagon presentation dark_AAS_v4" id="{00715B48-F6B0-4FD0-BA2D-34714F23D55A}" vid="{445656DE-313E-4A78-B834-A775A8573B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C3589D-EF2D-4AF3-8B55-088F4B14D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40343A-75DB-4E03-95EA-4A75BA0D7FF2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16c05727-aa75-4e4a-9b5f-8a80a1165891"/>
    <ds:schemaRef ds:uri="71af3243-3dd4-4a8d-8c0d-dd76da1f02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dark</Template>
  <TotalTime>0</TotalTime>
  <Words>176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Gill Sans SemiBold</vt:lpstr>
      <vt:lpstr>Times New Roman</vt:lpstr>
      <vt:lpstr>Office Theme</vt:lpstr>
      <vt:lpstr>PowerPoint Presentation</vt:lpstr>
      <vt:lpstr>About Us</vt:lpstr>
      <vt:lpstr>Our Strategy</vt:lpstr>
      <vt:lpstr>We are an exclusive representative for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2019-09-18T17:32:21Z</dcterms:created>
  <dcterms:modified xsi:type="dcterms:W3CDTF">2020-06-26T19:17:34Z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